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EAEC1-513C-4BBF-B588-26B9855E24CD}" v="44" dt="2023-11-24T17:13:18.8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Heřmanová" userId="8f0259a84b07045e" providerId="LiveId" clId="{A62EAEC1-513C-4BBF-B588-26B9855E24CD}"/>
    <pc:docChg chg="undo redo custSel addSld modSld">
      <pc:chgData name="Marie Heřmanová" userId="8f0259a84b07045e" providerId="LiveId" clId="{A62EAEC1-513C-4BBF-B588-26B9855E24CD}" dt="2023-11-24T17:13:18.828" v="4468" actId="20577"/>
      <pc:docMkLst>
        <pc:docMk/>
      </pc:docMkLst>
      <pc:sldChg chg="addSp delSp modSp new mod setBg addAnim delAnim modAnim setClrOvrMap">
        <pc:chgData name="Marie Heřmanová" userId="8f0259a84b07045e" providerId="LiveId" clId="{A62EAEC1-513C-4BBF-B588-26B9855E24CD}" dt="2023-11-24T17:13:18.828" v="4468" actId="20577"/>
        <pc:sldMkLst>
          <pc:docMk/>
          <pc:sldMk cId="1819758417" sldId="256"/>
        </pc:sldMkLst>
        <pc:spChg chg="mod">
          <ac:chgData name="Marie Heřmanová" userId="8f0259a84b07045e" providerId="LiveId" clId="{A62EAEC1-513C-4BBF-B588-26B9855E24CD}" dt="2023-11-24T17:10:25.453" v="4399" actId="207"/>
          <ac:spMkLst>
            <pc:docMk/>
            <pc:sldMk cId="1819758417" sldId="256"/>
            <ac:spMk id="2" creationId="{A38D8826-B29B-8F6B-2DF7-B46DEAB3659E}"/>
          </ac:spMkLst>
        </pc:spChg>
        <pc:spChg chg="mod">
          <ac:chgData name="Marie Heřmanová" userId="8f0259a84b07045e" providerId="LiveId" clId="{A62EAEC1-513C-4BBF-B588-26B9855E24CD}" dt="2023-11-24T17:13:18.828" v="4468" actId="20577"/>
          <ac:spMkLst>
            <pc:docMk/>
            <pc:sldMk cId="1819758417" sldId="256"/>
            <ac:spMk id="3" creationId="{770DB4DA-E229-58B5-A88D-4B271094C510}"/>
          </ac:spMkLst>
        </pc:spChg>
        <pc:spChg chg="add del">
          <ac:chgData name="Marie Heřmanová" userId="8f0259a84b07045e" providerId="LiveId" clId="{A62EAEC1-513C-4BBF-B588-26B9855E24CD}" dt="2023-11-24T17:09:21.338" v="4384" actId="26606"/>
          <ac:spMkLst>
            <pc:docMk/>
            <pc:sldMk cId="1819758417" sldId="256"/>
            <ac:spMk id="8" creationId="{FFD48BC7-DC40-47DE-87EE-9F4B6ECB9ABB}"/>
          </ac:spMkLst>
        </pc:spChg>
        <pc:spChg chg="add del">
          <ac:chgData name="Marie Heřmanová" userId="8f0259a84b07045e" providerId="LiveId" clId="{A62EAEC1-513C-4BBF-B588-26B9855E24CD}" dt="2023-11-24T17:06:54.478" v="4350" actId="26606"/>
          <ac:spMkLst>
            <pc:docMk/>
            <pc:sldMk cId="1819758417" sldId="256"/>
            <ac:spMk id="9" creationId="{71B2258F-86CA-4D4D-8270-BC05FCDEBFB3}"/>
          </ac:spMkLst>
        </pc:spChg>
        <pc:spChg chg="add del">
          <ac:chgData name="Marie Heřmanová" userId="8f0259a84b07045e" providerId="LiveId" clId="{A62EAEC1-513C-4BBF-B588-26B9855E24CD}" dt="2023-11-24T17:09:21.338" v="4384" actId="26606"/>
          <ac:spMkLst>
            <pc:docMk/>
            <pc:sldMk cId="1819758417" sldId="256"/>
            <ac:spMk id="10" creationId="{E502BBC7-2C76-46F3-BC24-5985BC13DB88}"/>
          </ac:spMkLst>
        </pc:spChg>
        <pc:spChg chg="add del">
          <ac:chgData name="Marie Heřmanová" userId="8f0259a84b07045e" providerId="LiveId" clId="{A62EAEC1-513C-4BBF-B588-26B9855E24CD}" dt="2023-11-24T17:06:57.254" v="4354" actId="26606"/>
          <ac:spMkLst>
            <pc:docMk/>
            <pc:sldMk cId="1819758417" sldId="256"/>
            <ac:spMk id="11" creationId="{AB58EF07-17C2-48CF-ABB0-EEF1F17CB8F0}"/>
          </ac:spMkLst>
        </pc:spChg>
        <pc:spChg chg="add del">
          <ac:chgData name="Marie Heřmanová" userId="8f0259a84b07045e" providerId="LiveId" clId="{A62EAEC1-513C-4BBF-B588-26B9855E24CD}" dt="2023-11-24T17:06:57.254" v="4354" actId="26606"/>
          <ac:spMkLst>
            <pc:docMk/>
            <pc:sldMk cId="1819758417" sldId="256"/>
            <ac:spMk id="12" creationId="{0671A8AE-40A1-4631-A6B8-581AFF065482}"/>
          </ac:spMkLst>
        </pc:spChg>
        <pc:spChg chg="add del">
          <ac:chgData name="Marie Heřmanová" userId="8f0259a84b07045e" providerId="LiveId" clId="{A62EAEC1-513C-4BBF-B588-26B9855E24CD}" dt="2023-11-24T17:06:57.254" v="4354" actId="26606"/>
          <ac:spMkLst>
            <pc:docMk/>
            <pc:sldMk cId="1819758417" sldId="256"/>
            <ac:spMk id="13" creationId="{AF2F604E-43BE-4DC3-B983-E071523364F8}"/>
          </ac:spMkLst>
        </pc:spChg>
        <pc:spChg chg="add del">
          <ac:chgData name="Marie Heřmanová" userId="8f0259a84b07045e" providerId="LiveId" clId="{A62EAEC1-513C-4BBF-B588-26B9855E24CD}" dt="2023-11-24T17:06:57.254" v="4354" actId="26606"/>
          <ac:spMkLst>
            <pc:docMk/>
            <pc:sldMk cId="1819758417" sldId="256"/>
            <ac:spMk id="15" creationId="{08C9B587-E65E-4B52-B37C-ABEBB6E87928}"/>
          </ac:spMkLst>
        </pc:spChg>
        <pc:spChg chg="add del">
          <ac:chgData name="Marie Heřmanová" userId="8f0259a84b07045e" providerId="LiveId" clId="{A62EAEC1-513C-4BBF-B588-26B9855E24CD}" dt="2023-11-24T17:09:21.338" v="4384" actId="26606"/>
          <ac:spMkLst>
            <pc:docMk/>
            <pc:sldMk cId="1819758417" sldId="256"/>
            <ac:spMk id="17" creationId="{C7F28D52-2A5F-4D23-81AE-7CB8B591C7AF}"/>
          </ac:spMkLst>
        </pc:spChg>
        <pc:spChg chg="add del">
          <ac:chgData name="Marie Heřmanová" userId="8f0259a84b07045e" providerId="LiveId" clId="{A62EAEC1-513C-4BBF-B588-26B9855E24CD}" dt="2023-11-24T17:09:21.338" v="4384" actId="26606"/>
          <ac:spMkLst>
            <pc:docMk/>
            <pc:sldMk cId="1819758417" sldId="256"/>
            <ac:spMk id="18" creationId="{3629484E-3792-4B3D-89AD-7C8A1ED0E0D4}"/>
          </ac:spMkLst>
        </pc:spChg>
        <pc:picChg chg="add del">
          <ac:chgData name="Marie Heřmanová" userId="8f0259a84b07045e" providerId="LiveId" clId="{A62EAEC1-513C-4BBF-B588-26B9855E24CD}" dt="2023-11-24T17:06:54.478" v="4350" actId="26606"/>
          <ac:picMkLst>
            <pc:docMk/>
            <pc:sldMk cId="1819758417" sldId="256"/>
            <ac:picMk id="5" creationId="{C610EC9F-911D-B921-3E14-1F9C8E2AF76C}"/>
          </ac:picMkLst>
        </pc:picChg>
        <pc:picChg chg="add del">
          <ac:chgData name="Marie Heřmanová" userId="8f0259a84b07045e" providerId="LiveId" clId="{A62EAEC1-513C-4BBF-B588-26B9855E24CD}" dt="2023-11-24T17:06:57.254" v="4354" actId="26606"/>
          <ac:picMkLst>
            <pc:docMk/>
            <pc:sldMk cId="1819758417" sldId="256"/>
            <ac:picMk id="14" creationId="{A04A4C8A-1CE6-5AED-2F1A-7CC9B32F44F0}"/>
          </ac:picMkLst>
        </pc:picChg>
      </pc:sldChg>
      <pc:sldChg chg="addSp delSp modSp new mod setBg">
        <pc:chgData name="Marie Heřmanová" userId="8f0259a84b07045e" providerId="LiveId" clId="{A62EAEC1-513C-4BBF-B588-26B9855E24CD}" dt="2023-11-24T17:10:05.408" v="4398" actId="207"/>
        <pc:sldMkLst>
          <pc:docMk/>
          <pc:sldMk cId="1769421171" sldId="257"/>
        </pc:sldMkLst>
        <pc:spChg chg="mod">
          <ac:chgData name="Marie Heřmanová" userId="8f0259a84b07045e" providerId="LiveId" clId="{A62EAEC1-513C-4BBF-B588-26B9855E24CD}" dt="2023-11-24T17:09:57.998" v="4397" actId="113"/>
          <ac:spMkLst>
            <pc:docMk/>
            <pc:sldMk cId="1769421171" sldId="257"/>
            <ac:spMk id="2" creationId="{88781F37-FB9B-9221-8C21-239EB4CC72D8}"/>
          </ac:spMkLst>
        </pc:spChg>
        <pc:spChg chg="mod">
          <ac:chgData name="Marie Heřmanová" userId="8f0259a84b07045e" providerId="LiveId" clId="{A62EAEC1-513C-4BBF-B588-26B9855E24CD}" dt="2023-11-24T17:10:05.408" v="4398" actId="207"/>
          <ac:spMkLst>
            <pc:docMk/>
            <pc:sldMk cId="1769421171" sldId="257"/>
            <ac:spMk id="3" creationId="{1A526B63-DF3A-F201-3E14-B36FB6279EB0}"/>
          </ac:spMkLst>
        </pc:spChg>
        <pc:spChg chg="add del">
          <ac:chgData name="Marie Heřmanová" userId="8f0259a84b07045e" providerId="LiveId" clId="{A62EAEC1-513C-4BBF-B588-26B9855E24CD}" dt="2023-11-24T17:09:21.098" v="4383" actId="26606"/>
          <ac:spMkLst>
            <pc:docMk/>
            <pc:sldMk cId="1769421171" sldId="257"/>
            <ac:spMk id="9" creationId="{C0763A76-9F1C-4FC5-82B7-DD475DA461B2}"/>
          </ac:spMkLst>
        </pc:spChg>
        <pc:spChg chg="add del">
          <ac:chgData name="Marie Heřmanová" userId="8f0259a84b07045e" providerId="LiveId" clId="{A62EAEC1-513C-4BBF-B588-26B9855E24CD}" dt="2023-11-24T17:09:21.098" v="4383" actId="26606"/>
          <ac:spMkLst>
            <pc:docMk/>
            <pc:sldMk cId="1769421171" sldId="257"/>
            <ac:spMk id="11" creationId="{E81BF4F6-F2CF-4984-9D14-D6966D92F99F}"/>
          </ac:spMkLst>
        </pc:spChg>
        <pc:picChg chg="add del">
          <ac:chgData name="Marie Heřmanová" userId="8f0259a84b07045e" providerId="LiveId" clId="{A62EAEC1-513C-4BBF-B588-26B9855E24CD}" dt="2023-11-24T17:09:21.098" v="4383" actId="26606"/>
          <ac:picMkLst>
            <pc:docMk/>
            <pc:sldMk cId="1769421171" sldId="257"/>
            <ac:picMk id="5" creationId="{B72B43D6-007B-A18C-2443-C78DD313714A}"/>
          </ac:picMkLst>
        </pc:picChg>
      </pc:sldChg>
      <pc:sldChg chg="addSp delSp modSp new mod setBg">
        <pc:chgData name="Marie Heřmanová" userId="8f0259a84b07045e" providerId="LiveId" clId="{A62EAEC1-513C-4BBF-B588-26B9855E24CD}" dt="2023-11-24T17:10:37.878" v="4402" actId="113"/>
        <pc:sldMkLst>
          <pc:docMk/>
          <pc:sldMk cId="3236352202" sldId="258"/>
        </pc:sldMkLst>
        <pc:spChg chg="mod">
          <ac:chgData name="Marie Heřmanová" userId="8f0259a84b07045e" providerId="LiveId" clId="{A62EAEC1-513C-4BBF-B588-26B9855E24CD}" dt="2023-11-24T17:10:37.878" v="4402" actId="113"/>
          <ac:spMkLst>
            <pc:docMk/>
            <pc:sldMk cId="3236352202" sldId="258"/>
            <ac:spMk id="2" creationId="{307C47F0-765D-56D3-BBAA-8C9615D44C84}"/>
          </ac:spMkLst>
        </pc:spChg>
        <pc:spChg chg="mod">
          <ac:chgData name="Marie Heřmanová" userId="8f0259a84b07045e" providerId="LiveId" clId="{A62EAEC1-513C-4BBF-B588-26B9855E24CD}" dt="2023-11-24T17:10:34.978" v="4401" actId="207"/>
          <ac:spMkLst>
            <pc:docMk/>
            <pc:sldMk cId="3236352202" sldId="258"/>
            <ac:spMk id="3" creationId="{4F47F756-6C69-1829-CF0F-0CF6F0A9537A}"/>
          </ac:spMkLst>
        </pc:spChg>
        <pc:spChg chg="add del">
          <ac:chgData name="Marie Heřmanová" userId="8f0259a84b07045e" providerId="LiveId" clId="{A62EAEC1-513C-4BBF-B588-26B9855E24CD}" dt="2023-11-24T17:09:20.748" v="4382" actId="26606"/>
          <ac:spMkLst>
            <pc:docMk/>
            <pc:sldMk cId="3236352202" sldId="258"/>
            <ac:spMk id="9" creationId="{E81BF4F6-F2CF-4984-9D14-D6966D92F99F}"/>
          </ac:spMkLst>
        </pc:spChg>
        <pc:picChg chg="add del">
          <ac:chgData name="Marie Heřmanová" userId="8f0259a84b07045e" providerId="LiveId" clId="{A62EAEC1-513C-4BBF-B588-26B9855E24CD}" dt="2023-11-24T17:09:20.748" v="4382" actId="26606"/>
          <ac:picMkLst>
            <pc:docMk/>
            <pc:sldMk cId="3236352202" sldId="258"/>
            <ac:picMk id="5" creationId="{7CDCFBDB-CD06-9FCE-9CBD-74A9DBB0DDBA}"/>
          </ac:picMkLst>
        </pc:picChg>
      </pc:sldChg>
      <pc:sldChg chg="addSp delSp modSp new mod setBg">
        <pc:chgData name="Marie Heřmanová" userId="8f0259a84b07045e" providerId="LiveId" clId="{A62EAEC1-513C-4BBF-B588-26B9855E24CD}" dt="2023-11-24T17:10:49.078" v="4405" actId="207"/>
        <pc:sldMkLst>
          <pc:docMk/>
          <pc:sldMk cId="1776575530" sldId="259"/>
        </pc:sldMkLst>
        <pc:spChg chg="mod">
          <ac:chgData name="Marie Heřmanová" userId="8f0259a84b07045e" providerId="LiveId" clId="{A62EAEC1-513C-4BBF-B588-26B9855E24CD}" dt="2023-11-24T17:10:43.638" v="4403" actId="113"/>
          <ac:spMkLst>
            <pc:docMk/>
            <pc:sldMk cId="1776575530" sldId="259"/>
            <ac:spMk id="2" creationId="{E3F5C08F-F07B-572D-478F-0621534D58CB}"/>
          </ac:spMkLst>
        </pc:spChg>
        <pc:spChg chg="mod">
          <ac:chgData name="Marie Heřmanová" userId="8f0259a84b07045e" providerId="LiveId" clId="{A62EAEC1-513C-4BBF-B588-26B9855E24CD}" dt="2023-11-24T17:10:49.078" v="4405" actId="207"/>
          <ac:spMkLst>
            <pc:docMk/>
            <pc:sldMk cId="1776575530" sldId="259"/>
            <ac:spMk id="3" creationId="{3713BF3F-1595-6031-C70B-5845C3079C89}"/>
          </ac:spMkLst>
        </pc:spChg>
        <pc:spChg chg="add del">
          <ac:chgData name="Marie Heřmanová" userId="8f0259a84b07045e" providerId="LiveId" clId="{A62EAEC1-513C-4BBF-B588-26B9855E24CD}" dt="2023-11-24T17:09:20.548" v="4381" actId="26606"/>
          <ac:spMkLst>
            <pc:docMk/>
            <pc:sldMk cId="1776575530" sldId="259"/>
            <ac:spMk id="9" creationId="{B65C0385-5E30-4D2E-AF9F-4639659D34E9}"/>
          </ac:spMkLst>
        </pc:spChg>
        <pc:spChg chg="add del">
          <ac:chgData name="Marie Heřmanová" userId="8f0259a84b07045e" providerId="LiveId" clId="{A62EAEC1-513C-4BBF-B588-26B9855E24CD}" dt="2023-11-24T17:09:20.548" v="4381" actId="26606"/>
          <ac:spMkLst>
            <pc:docMk/>
            <pc:sldMk cId="1776575530" sldId="259"/>
            <ac:spMk id="11" creationId="{E335820B-3A29-42C5-AA8D-10ECA43CD985}"/>
          </ac:spMkLst>
        </pc:spChg>
        <pc:spChg chg="add del">
          <ac:chgData name="Marie Heřmanová" userId="8f0259a84b07045e" providerId="LiveId" clId="{A62EAEC1-513C-4BBF-B588-26B9855E24CD}" dt="2023-11-24T17:09:19.148" v="4374" actId="26606"/>
          <ac:spMkLst>
            <pc:docMk/>
            <pc:sldMk cId="1776575530" sldId="259"/>
            <ac:spMk id="16" creationId="{9F7D5CDA-D291-4307-BF55-1381FED29634}"/>
          </ac:spMkLst>
        </pc:spChg>
        <pc:spChg chg="add del">
          <ac:chgData name="Marie Heřmanová" userId="8f0259a84b07045e" providerId="LiveId" clId="{A62EAEC1-513C-4BBF-B588-26B9855E24CD}" dt="2023-11-24T17:09:18.274" v="4371" actId="26606"/>
          <ac:spMkLst>
            <pc:docMk/>
            <pc:sldMk cId="1776575530" sldId="259"/>
            <ac:spMk id="21" creationId="{9F7D5CDA-D291-4307-BF55-1381FED29634}"/>
          </ac:spMkLst>
        </pc:spChg>
        <pc:picChg chg="add del mod ord">
          <ac:chgData name="Marie Heřmanová" userId="8f0259a84b07045e" providerId="LiveId" clId="{A62EAEC1-513C-4BBF-B588-26B9855E24CD}" dt="2023-11-24T17:09:20.548" v="4381" actId="26606"/>
          <ac:picMkLst>
            <pc:docMk/>
            <pc:sldMk cId="1776575530" sldId="259"/>
            <ac:picMk id="5" creationId="{AE986528-7F5E-F27A-423C-1808E4CB2FBB}"/>
          </ac:picMkLst>
        </pc:picChg>
      </pc:sldChg>
      <pc:sldChg chg="addSp delSp modSp new mod setBg">
        <pc:chgData name="Marie Heřmanová" userId="8f0259a84b07045e" providerId="LiveId" clId="{A62EAEC1-513C-4BBF-B588-26B9855E24CD}" dt="2023-11-24T17:10:59.723" v="4408" actId="207"/>
        <pc:sldMkLst>
          <pc:docMk/>
          <pc:sldMk cId="3396758436" sldId="260"/>
        </pc:sldMkLst>
        <pc:spChg chg="mod">
          <ac:chgData name="Marie Heřmanová" userId="8f0259a84b07045e" providerId="LiveId" clId="{A62EAEC1-513C-4BBF-B588-26B9855E24CD}" dt="2023-11-24T17:10:54.003" v="4406" actId="113"/>
          <ac:spMkLst>
            <pc:docMk/>
            <pc:sldMk cId="3396758436" sldId="260"/>
            <ac:spMk id="2" creationId="{E22AF2A0-E7C6-EF8A-796A-446B1F8DC47D}"/>
          </ac:spMkLst>
        </pc:spChg>
        <pc:spChg chg="mod">
          <ac:chgData name="Marie Heřmanová" userId="8f0259a84b07045e" providerId="LiveId" clId="{A62EAEC1-513C-4BBF-B588-26B9855E24CD}" dt="2023-11-24T17:10:59.723" v="4408" actId="207"/>
          <ac:spMkLst>
            <pc:docMk/>
            <pc:sldMk cId="3396758436" sldId="260"/>
            <ac:spMk id="3" creationId="{27EBCF1C-EDB2-1226-427A-71378121BAA1}"/>
          </ac:spMkLst>
        </pc:spChg>
        <pc:spChg chg="add del">
          <ac:chgData name="Marie Heřmanová" userId="8f0259a84b07045e" providerId="LiveId" clId="{A62EAEC1-513C-4BBF-B588-26B9855E24CD}" dt="2023-11-24T17:07:36.476" v="4360" actId="26606"/>
          <ac:spMkLst>
            <pc:docMk/>
            <pc:sldMk cId="3396758436" sldId="260"/>
            <ac:spMk id="9" creationId="{9F7D5CDA-D291-4307-BF55-1381FED29634}"/>
          </ac:spMkLst>
        </pc:spChg>
        <pc:spChg chg="add del">
          <ac:chgData name="Marie Heřmanová" userId="8f0259a84b07045e" providerId="LiveId" clId="{A62EAEC1-513C-4BBF-B588-26B9855E24CD}" dt="2023-11-24T17:07:36.476" v="4360" actId="26606"/>
          <ac:spMkLst>
            <pc:docMk/>
            <pc:sldMk cId="3396758436" sldId="260"/>
            <ac:spMk id="11" creationId="{59B296B9-C5A5-4E4F-9B60-C907B5F1466C}"/>
          </ac:spMkLst>
        </pc:spChg>
        <pc:spChg chg="add del">
          <ac:chgData name="Marie Heřmanová" userId="8f0259a84b07045e" providerId="LiveId" clId="{A62EAEC1-513C-4BBF-B588-26B9855E24CD}" dt="2023-11-24T17:07:36.476" v="4360" actId="26606"/>
          <ac:spMkLst>
            <pc:docMk/>
            <pc:sldMk cId="3396758436" sldId="260"/>
            <ac:spMk id="13" creationId="{D0300FD3-5AF1-6305-15FA-9078072672E2}"/>
          </ac:spMkLst>
        </pc:spChg>
        <pc:spChg chg="add del">
          <ac:chgData name="Marie Heřmanová" userId="8f0259a84b07045e" providerId="LiveId" clId="{A62EAEC1-513C-4BBF-B588-26B9855E24CD}" dt="2023-11-24T17:09:20.358" v="4380" actId="26606"/>
          <ac:spMkLst>
            <pc:docMk/>
            <pc:sldMk cId="3396758436" sldId="260"/>
            <ac:spMk id="15" creationId="{E81BF4F6-F2CF-4984-9D14-D6966D92F99F}"/>
          </ac:spMkLst>
        </pc:spChg>
        <pc:picChg chg="add del">
          <ac:chgData name="Marie Heřmanová" userId="8f0259a84b07045e" providerId="LiveId" clId="{A62EAEC1-513C-4BBF-B588-26B9855E24CD}" dt="2023-11-24T17:07:36.476" v="4360" actId="26606"/>
          <ac:picMkLst>
            <pc:docMk/>
            <pc:sldMk cId="3396758436" sldId="260"/>
            <ac:picMk id="5" creationId="{28D090D9-7022-E08F-1550-2B014E603479}"/>
          </ac:picMkLst>
        </pc:picChg>
        <pc:picChg chg="add del mod">
          <ac:chgData name="Marie Heřmanová" userId="8f0259a84b07045e" providerId="LiveId" clId="{A62EAEC1-513C-4BBF-B588-26B9855E24CD}" dt="2023-11-24T17:09:20.358" v="4380" actId="26606"/>
          <ac:picMkLst>
            <pc:docMk/>
            <pc:sldMk cId="3396758436" sldId="260"/>
            <ac:picMk id="16" creationId="{3E512A6D-29BC-4848-3F40-4341A214A902}"/>
          </ac:picMkLst>
        </pc:picChg>
      </pc:sldChg>
      <pc:sldChg chg="addSp delSp modSp new mod setBg">
        <pc:chgData name="Marie Heřmanová" userId="8f0259a84b07045e" providerId="LiveId" clId="{A62EAEC1-513C-4BBF-B588-26B9855E24CD}" dt="2023-11-24T17:12:14.148" v="4423" actId="207"/>
        <pc:sldMkLst>
          <pc:docMk/>
          <pc:sldMk cId="770865480" sldId="261"/>
        </pc:sldMkLst>
        <pc:spChg chg="mod">
          <ac:chgData name="Marie Heřmanová" userId="8f0259a84b07045e" providerId="LiveId" clId="{A62EAEC1-513C-4BBF-B588-26B9855E24CD}" dt="2023-11-24T17:11:57.528" v="4421" actId="255"/>
          <ac:spMkLst>
            <pc:docMk/>
            <pc:sldMk cId="770865480" sldId="261"/>
            <ac:spMk id="2" creationId="{AF4833B3-EFD0-0428-0243-14F45FF236C7}"/>
          </ac:spMkLst>
        </pc:spChg>
        <pc:spChg chg="mod">
          <ac:chgData name="Marie Heřmanová" userId="8f0259a84b07045e" providerId="LiveId" clId="{A62EAEC1-513C-4BBF-B588-26B9855E24CD}" dt="2023-11-24T17:12:14.148" v="4423" actId="207"/>
          <ac:spMkLst>
            <pc:docMk/>
            <pc:sldMk cId="770865480" sldId="261"/>
            <ac:spMk id="3" creationId="{73CD0BF5-F716-BF9C-5E0F-9812D8D0D8F0}"/>
          </ac:spMkLst>
        </pc:spChg>
        <pc:cxnChg chg="add del">
          <ac:chgData name="Marie Heřmanová" userId="8f0259a84b07045e" providerId="LiveId" clId="{A62EAEC1-513C-4BBF-B588-26B9855E24CD}" dt="2023-11-24T17:09:20.068" v="4379" actId="26606"/>
          <ac:cxnSpMkLst>
            <pc:docMk/>
            <pc:sldMk cId="770865480" sldId="261"/>
            <ac:cxnSpMk id="8" creationId="{00CD8E7C-C23B-A3B9-B18A-838AED877A40}"/>
          </ac:cxnSpMkLst>
        </pc:cxnChg>
      </pc:sldChg>
      <pc:sldChg chg="addSp delSp modSp new mod setBg">
        <pc:chgData name="Marie Heřmanová" userId="8f0259a84b07045e" providerId="LiveId" clId="{A62EAEC1-513C-4BBF-B588-26B9855E24CD}" dt="2023-11-24T17:11:47.488" v="4419" actId="113"/>
        <pc:sldMkLst>
          <pc:docMk/>
          <pc:sldMk cId="2476881752" sldId="262"/>
        </pc:sldMkLst>
        <pc:spChg chg="mod">
          <ac:chgData name="Marie Heřmanová" userId="8f0259a84b07045e" providerId="LiveId" clId="{A62EAEC1-513C-4BBF-B588-26B9855E24CD}" dt="2023-11-24T17:11:47.488" v="4419" actId="113"/>
          <ac:spMkLst>
            <pc:docMk/>
            <pc:sldMk cId="2476881752" sldId="262"/>
            <ac:spMk id="2" creationId="{86EDDA1F-751D-C9E8-F78F-3F868563A4C1}"/>
          </ac:spMkLst>
        </pc:spChg>
        <pc:spChg chg="mod">
          <ac:chgData name="Marie Heřmanová" userId="8f0259a84b07045e" providerId="LiveId" clId="{A62EAEC1-513C-4BBF-B588-26B9855E24CD}" dt="2023-11-24T17:11:40.318" v="4417" actId="207"/>
          <ac:spMkLst>
            <pc:docMk/>
            <pc:sldMk cId="2476881752" sldId="262"/>
            <ac:spMk id="3" creationId="{9A18306B-B549-FF98-7F95-4375A70EDCED}"/>
          </ac:spMkLst>
        </pc:spChg>
        <pc:spChg chg="add del">
          <ac:chgData name="Marie Heřmanová" userId="8f0259a84b07045e" providerId="LiveId" clId="{A62EAEC1-513C-4BBF-B588-26B9855E24CD}" dt="2023-11-24T17:09:20.058" v="4378" actId="26606"/>
          <ac:spMkLst>
            <pc:docMk/>
            <pc:sldMk cId="2476881752" sldId="262"/>
            <ac:spMk id="8" creationId="{2EA61123-DE5C-5946-1F6B-E1EC89CE6BB8}"/>
          </ac:spMkLst>
        </pc:spChg>
        <pc:spChg chg="add del">
          <ac:chgData name="Marie Heřmanová" userId="8f0259a84b07045e" providerId="LiveId" clId="{A62EAEC1-513C-4BBF-B588-26B9855E24CD}" dt="2023-11-24T17:09:20.058" v="4378" actId="26606"/>
          <ac:spMkLst>
            <pc:docMk/>
            <pc:sldMk cId="2476881752" sldId="262"/>
            <ac:spMk id="10" creationId="{AC9E5348-479B-6F12-FFF6-CC7A6934246A}"/>
          </ac:spMkLst>
        </pc:spChg>
      </pc:sldChg>
      <pc:sldChg chg="addSp delSp modSp new mod setBg">
        <pc:chgData name="Marie Heřmanová" userId="8f0259a84b07045e" providerId="LiveId" clId="{A62EAEC1-513C-4BBF-B588-26B9855E24CD}" dt="2023-11-24T17:12:57.568" v="4429" actId="115"/>
        <pc:sldMkLst>
          <pc:docMk/>
          <pc:sldMk cId="1681293241" sldId="263"/>
        </pc:sldMkLst>
        <pc:spChg chg="mod">
          <ac:chgData name="Marie Heřmanová" userId="8f0259a84b07045e" providerId="LiveId" clId="{A62EAEC1-513C-4BBF-B588-26B9855E24CD}" dt="2023-11-24T17:12:30.898" v="4426" actId="113"/>
          <ac:spMkLst>
            <pc:docMk/>
            <pc:sldMk cId="1681293241" sldId="263"/>
            <ac:spMk id="2" creationId="{BAD353FE-633D-D7D8-AC71-1B3918F9A104}"/>
          </ac:spMkLst>
        </pc:spChg>
        <pc:spChg chg="mod">
          <ac:chgData name="Marie Heřmanová" userId="8f0259a84b07045e" providerId="LiveId" clId="{A62EAEC1-513C-4BBF-B588-26B9855E24CD}" dt="2023-11-24T17:12:57.568" v="4429" actId="115"/>
          <ac:spMkLst>
            <pc:docMk/>
            <pc:sldMk cId="1681293241" sldId="263"/>
            <ac:spMk id="3" creationId="{5C41D0A5-4597-38D9-4AFE-CB322D64F4E0}"/>
          </ac:spMkLst>
        </pc:spChg>
        <pc:spChg chg="add del">
          <ac:chgData name="Marie Heřmanová" userId="8f0259a84b07045e" providerId="LiveId" clId="{A62EAEC1-513C-4BBF-B588-26B9855E24CD}" dt="2023-11-24T17:09:19.668" v="4377" actId="26606"/>
          <ac:spMkLst>
            <pc:docMk/>
            <pc:sldMk cId="1681293241" sldId="263"/>
            <ac:spMk id="8" creationId="{2EA61123-DE5C-5946-1F6B-E1EC89CE6BB8}"/>
          </ac:spMkLst>
        </pc:spChg>
        <pc:spChg chg="add del">
          <ac:chgData name="Marie Heřmanová" userId="8f0259a84b07045e" providerId="LiveId" clId="{A62EAEC1-513C-4BBF-B588-26B9855E24CD}" dt="2023-11-24T17:09:19.668" v="4377" actId="26606"/>
          <ac:spMkLst>
            <pc:docMk/>
            <pc:sldMk cId="1681293241" sldId="263"/>
            <ac:spMk id="10" creationId="{AC9E5348-479B-6F12-FFF6-CC7A6934246A}"/>
          </ac:spMkLst>
        </pc:spChg>
      </pc:sldChg>
      <pc:sldChg chg="addSp delSp modSp new mod setBg">
        <pc:chgData name="Marie Heřmanová" userId="8f0259a84b07045e" providerId="LiveId" clId="{A62EAEC1-513C-4BBF-B588-26B9855E24CD}" dt="2023-11-24T17:13:05.888" v="4431" actId="113"/>
        <pc:sldMkLst>
          <pc:docMk/>
          <pc:sldMk cId="1716667276" sldId="264"/>
        </pc:sldMkLst>
        <pc:spChg chg="mod">
          <ac:chgData name="Marie Heřmanová" userId="8f0259a84b07045e" providerId="LiveId" clId="{A62EAEC1-513C-4BBF-B588-26B9855E24CD}" dt="2023-11-24T17:13:05.888" v="4431" actId="113"/>
          <ac:spMkLst>
            <pc:docMk/>
            <pc:sldMk cId="1716667276" sldId="264"/>
            <ac:spMk id="2" creationId="{E99B7768-C73B-73AA-DECF-4AC0D80FFB31}"/>
          </ac:spMkLst>
        </pc:spChg>
        <pc:spChg chg="mod">
          <ac:chgData name="Marie Heřmanová" userId="8f0259a84b07045e" providerId="LiveId" clId="{A62EAEC1-513C-4BBF-B588-26B9855E24CD}" dt="2023-11-24T17:09:42.928" v="4395"/>
          <ac:spMkLst>
            <pc:docMk/>
            <pc:sldMk cId="1716667276" sldId="264"/>
            <ac:spMk id="3" creationId="{87EE1ECE-0A8E-0435-3D62-ABC7333EE407}"/>
          </ac:spMkLst>
        </pc:spChg>
        <pc:spChg chg="add del">
          <ac:chgData name="Marie Heřmanová" userId="8f0259a84b07045e" providerId="LiveId" clId="{A62EAEC1-513C-4BBF-B588-26B9855E24CD}" dt="2023-11-24T17:09:19.588" v="4376" actId="26606"/>
          <ac:spMkLst>
            <pc:docMk/>
            <pc:sldMk cId="1716667276" sldId="264"/>
            <ac:spMk id="9" creationId="{9F7D5CDA-D291-4307-BF55-1381FED29634}"/>
          </ac:spMkLst>
        </pc:spChg>
        <pc:spChg chg="add del">
          <ac:chgData name="Marie Heřmanová" userId="8f0259a84b07045e" providerId="LiveId" clId="{A62EAEC1-513C-4BBF-B588-26B9855E24CD}" dt="2023-11-24T17:09:19.588" v="4376" actId="26606"/>
          <ac:spMkLst>
            <pc:docMk/>
            <pc:sldMk cId="1716667276" sldId="264"/>
            <ac:spMk id="11" creationId="{59B296B9-C5A5-4E4F-9B60-C907B5F1466C}"/>
          </ac:spMkLst>
        </pc:spChg>
        <pc:spChg chg="add del">
          <ac:chgData name="Marie Heřmanová" userId="8f0259a84b07045e" providerId="LiveId" clId="{A62EAEC1-513C-4BBF-B588-26B9855E24CD}" dt="2023-11-24T17:09:19.588" v="4376" actId="26606"/>
          <ac:spMkLst>
            <pc:docMk/>
            <pc:sldMk cId="1716667276" sldId="264"/>
            <ac:spMk id="13" creationId="{D0300FD3-5AF1-6305-15FA-9078072672E2}"/>
          </ac:spMkLst>
        </pc:spChg>
        <pc:picChg chg="add del">
          <ac:chgData name="Marie Heřmanová" userId="8f0259a84b07045e" providerId="LiveId" clId="{A62EAEC1-513C-4BBF-B588-26B9855E24CD}" dt="2023-11-24T17:09:19.588" v="4376" actId="26606"/>
          <ac:picMkLst>
            <pc:docMk/>
            <pc:sldMk cId="1716667276" sldId="264"/>
            <ac:picMk id="5" creationId="{18CD5450-468F-9112-64E0-B4D9AB80354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18794-56A5-4168-BCB5-2BD593E1ACA1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7E1D6-7392-4A93-8779-1F6B3732A7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731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7E1D6-7392-4A93-8779-1F6B3732A76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0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7E1D6-7392-4A93-8779-1F6B3732A76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84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7E1D6-7392-4A93-8779-1F6B3732A76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95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66A6F-CAC9-1137-8B4C-B95A56A3A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EB7310-4A9F-B66F-6739-ADC4118CE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EC441E-7160-CBCF-C484-2F309324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139190-FF68-36D4-89BC-529FA89BF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B7C9FE-AEBB-C45D-B9A4-46A8A9C0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35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836C47-AD41-63DE-A644-C164B87C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613E6B-AE3C-A72B-6BB7-C6759582A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274908-9DA0-B1FC-7B6A-7E3E21E7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F8E4A7-C84F-CDB7-505A-59F6A2AF4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D4697F-2A02-996C-11D6-C954D6D65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61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0786073-F3C1-4446-EEEE-E2498508F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655453-6C5B-91F9-C10B-25CF4EF5B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F0954-455B-A388-BECB-F4A20EF8A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434E94-7209-30FF-FB6A-F4FD15CD2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241FCA-9F42-EDFB-AE5F-EFF18C63E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57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5A66C-8D86-8941-789B-E33A8730B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314E4-ED54-33FF-65B4-FA2926047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174C5B-B6B6-EDF3-E7FD-0345C32E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716097-AEF1-57BB-91F4-8967E3B9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23B708-CD5E-BF39-1E96-ED36B9C39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92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EB3B3-A6AE-F939-089F-0A13BE98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5C4489-40B3-05CD-B170-476A485E5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146B26-0FC5-2530-9F99-A059004F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0A1D00-C56F-A8C8-9C9A-5F30B929E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0AA859-ED31-5C7D-B79F-562B7CB6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36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16B89-E1B9-962F-D2FD-6F66CBB7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F5C5C-0D7D-B349-1972-D20257E61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C13320-D2E8-50DB-D173-641013E01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21E5CE-268A-2842-F2AF-82E54D8B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A7E931-27EB-A7CF-AAE7-751D8432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EA9C9E-D4D0-94FE-BB0C-AA57E3BA9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83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C3B2-CA4C-A731-23B4-7AF32F636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2B5005-CE2C-4B56-D63A-E36871168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DCB470-57E7-0AAB-8C65-3E0A5BCE8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03237A9-5138-ED0F-8C3D-16980D0E9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B71688F-235C-C364-70D2-220517901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C7AF62-45ED-0AC1-20DA-9F4E4CDF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8533563-F6F1-DDF4-B684-BF8CCC209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48D1F26-E610-978C-75BD-4DCADAAB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45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6B41A-BF5F-8035-BE0C-D7F597957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F20267-CC00-3C34-C58A-298F5062A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A903C0-6EBA-149A-1CDA-E13103C8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F57B9C-D625-D6FC-08FD-C3FDE26E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37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08FE5BA-5227-514E-1AC3-28362151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76D8863-1E2D-1503-2730-4713EDEC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549EE4-09DE-F5FF-1B4E-58B6F1D6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71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6734CE-BB72-FA4C-50C8-F34F4EF5A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838B8-3DA1-AF30-2ABF-E9D72F0D5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759AD4-E4D3-23A0-EAAB-7046B5BF8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C1DC79-84ED-66A6-1209-1C9DC1DC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573650-9DC6-6618-C6F4-3373D747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9B389B-524A-D735-9644-5C8B02479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56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EB430-17F4-B82B-34EA-38A416F24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C6BB8FA-43F5-3685-CA67-E2627F2F3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EBE788-601B-088D-4C10-C0062F291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7E7E92-8BFD-AA37-B7CB-CC3166585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39A70B-913D-DF27-19BA-CEC39FD7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2BEF58-8EB4-8FAA-40DD-9AE9F189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99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2CEC0C-2F15-0887-91D0-D82A28F57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EAA4A9-3373-3F2A-9B8B-0E8341C07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E87EF-0B07-FB3F-3593-7C259E198C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08E34-E407-41F3-865D-534373C3E9C8}" type="datetimeFigureOut">
              <a:rPr lang="cs-CZ" smtClean="0"/>
              <a:t>24. 11. 2023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EC6555-B7F6-C9B7-00F6-828AC8625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CD5C9B-DB87-FA8E-2312-C5A9A7FA7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8787-A065-44F5-ACDE-BB948DA61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24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D8826-B29B-8F6B-2DF7-B46DEAB36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66FF"/>
                </a:solidFill>
              </a:rPr>
              <a:t>Dezinformace v sociálním a kulturním kontextu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0DB4DA-E229-58B5-A88D-4B271094C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cs-CZ" dirty="0"/>
              <a:t>Mgr. Marie Heřmanová, Ph.D </a:t>
            </a:r>
          </a:p>
          <a:p>
            <a:r>
              <a:rPr lang="cs-CZ" dirty="0"/>
              <a:t>Sociologický ústav AV ČR</a:t>
            </a:r>
          </a:p>
          <a:p>
            <a:r>
              <a:rPr lang="cs-CZ" dirty="0"/>
              <a:t>marie.hermanova@soc.cas.cz</a:t>
            </a:r>
          </a:p>
        </p:txBody>
      </p:sp>
    </p:spTree>
    <p:extLst>
      <p:ext uri="{BB962C8B-B14F-4D97-AF65-F5344CB8AC3E}">
        <p14:creationId xmlns:p14="http://schemas.microsoft.com/office/powerpoint/2010/main" val="181975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81F37-FB9B-9221-8C21-239EB4CC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66FF"/>
                </a:solidFill>
              </a:rPr>
              <a:t>Veřejná debata o dezinformacích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526B63-DF3A-F201-3E14-B36FB6279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Dezinformace jako </a:t>
            </a:r>
            <a:r>
              <a:rPr lang="cs-CZ" dirty="0">
                <a:solidFill>
                  <a:srgbClr val="0066FF"/>
                </a:solidFill>
              </a:rPr>
              <a:t>bezpečnostní problém</a:t>
            </a:r>
          </a:p>
          <a:p>
            <a:r>
              <a:rPr lang="cs-CZ" dirty="0"/>
              <a:t>Dezinformace jako důsledek zahraničních/nepřátelských vlivů a propagandy (diskurz o hybridní válce)</a:t>
            </a:r>
          </a:p>
          <a:p>
            <a:r>
              <a:rPr lang="cs-CZ" dirty="0"/>
              <a:t>Rozšíření dezinformací na sociálních sítích, vliv algoritmů na šíření dezinformací </a:t>
            </a:r>
          </a:p>
          <a:p>
            <a:r>
              <a:rPr lang="cs-CZ" dirty="0"/>
              <a:t>Dopad dezinformací na jejich příjemce </a:t>
            </a:r>
          </a:p>
        </p:txBody>
      </p:sp>
    </p:spTree>
    <p:extLst>
      <p:ext uri="{BB962C8B-B14F-4D97-AF65-F5344CB8AC3E}">
        <p14:creationId xmlns:p14="http://schemas.microsoft.com/office/powerpoint/2010/main" val="176942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C47F0-765D-56D3-BBAA-8C9615D44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Historická perspektiva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47F756-6C69-1829-CF0F-0CF6F0A95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66FF"/>
                </a:solidFill>
              </a:rPr>
              <a:t>Mýty, fámy a městské legendy </a:t>
            </a:r>
            <a:r>
              <a:rPr lang="cs-CZ" dirty="0"/>
              <a:t>– plnily podobnou funkci jako dnes plní dezinformace nebo konspirační teorie (sociální funkce dezinformací)</a:t>
            </a:r>
          </a:p>
          <a:p>
            <a:r>
              <a:rPr lang="cs-CZ" dirty="0"/>
              <a:t>Z historicko-folkloristického hlediska se lze dívat na dezinformace jako na vyprávění, které zasazuje politické události do kontextu nějakého vyprávění, které posluchačům jako celek dává smysl (podobně jako mýtus)</a:t>
            </a:r>
          </a:p>
          <a:p>
            <a:r>
              <a:rPr lang="cs-CZ" dirty="0"/>
              <a:t>Dezinformace a konspirace jako (politický) mýtus a folklor </a:t>
            </a:r>
          </a:p>
        </p:txBody>
      </p:sp>
    </p:spTree>
    <p:extLst>
      <p:ext uri="{BB962C8B-B14F-4D97-AF65-F5344CB8AC3E}">
        <p14:creationId xmlns:p14="http://schemas.microsoft.com/office/powerpoint/2010/main" val="3236352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5C08F-F07B-572D-478F-0621534D5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Mocenská/politická perspektiva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13BF3F-1595-6031-C70B-5845C3079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66FF"/>
                </a:solidFill>
              </a:rPr>
              <a:t>? Co označíme za dezinformaci</a:t>
            </a:r>
            <a:r>
              <a:rPr lang="en-US" b="1" dirty="0">
                <a:solidFill>
                  <a:srgbClr val="0066FF"/>
                </a:solidFill>
              </a:rPr>
              <a:t>?</a:t>
            </a:r>
            <a:endParaRPr lang="cs-CZ" b="1" dirty="0">
              <a:solidFill>
                <a:srgbClr val="0066FF"/>
              </a:solidFill>
            </a:endParaRPr>
          </a:p>
          <a:p>
            <a:pPr lvl="1"/>
            <a:r>
              <a:rPr lang="en-US" dirty="0" err="1"/>
              <a:t>Objektivn</a:t>
            </a:r>
            <a:r>
              <a:rPr lang="cs-CZ" dirty="0"/>
              <a:t>í kritérium – empirická ověřitelnost</a:t>
            </a:r>
          </a:p>
          <a:p>
            <a:pPr lvl="1"/>
            <a:r>
              <a:rPr lang="cs-CZ" dirty="0"/>
              <a:t>Termín dezinformace se ale často vztahuje na věci, které mluvčí v dané chvíli nemá jak ověřit a stává se nástrojem politické ideologie – označení toho, co nezapadá do daného světonázoru, nemá to v rámci něj vysvětlení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66FF"/>
                </a:solidFill>
              </a:rPr>
              <a:t>?</a:t>
            </a:r>
            <a:r>
              <a:rPr lang="cs-CZ" dirty="0">
                <a:solidFill>
                  <a:srgbClr val="0066FF"/>
                </a:solidFill>
              </a:rPr>
              <a:t> </a:t>
            </a:r>
            <a:r>
              <a:rPr lang="cs-CZ" b="1" dirty="0">
                <a:solidFill>
                  <a:srgbClr val="0066FF"/>
                </a:solidFill>
              </a:rPr>
              <a:t>V jakém kontextu mluvíme o dezinformacích? </a:t>
            </a:r>
          </a:p>
          <a:p>
            <a:pPr lvl="1"/>
            <a:r>
              <a:rPr lang="cs-CZ" dirty="0"/>
              <a:t>Sledovat, v jakém kontextu se tento termín objevuje – kdo ho používá v jaké situaci a proč</a:t>
            </a:r>
          </a:p>
          <a:p>
            <a:pPr lvl="1"/>
            <a:r>
              <a:rPr lang="cs-CZ" dirty="0" err="1"/>
              <a:t>Mawrwick</a:t>
            </a:r>
            <a:r>
              <a:rPr lang="cs-CZ" dirty="0"/>
              <a:t>, </a:t>
            </a:r>
            <a:r>
              <a:rPr lang="cs-CZ" dirty="0" err="1"/>
              <a:t>Bail</a:t>
            </a:r>
            <a:r>
              <a:rPr lang="cs-CZ" dirty="0"/>
              <a:t> et al (2020) ukazují, že např. v americkém prostředí se častěji za dezinformace označuje obsah sdílení extrémní pravicí, zatímco obsah sdílení levicí se častěji označuje jako „aktivismus“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657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AF2A0-E7C6-EF8A-796A-446B1F8D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Sociokulturní perspektiva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BCF1C-EDB2-1226-427A-71378121B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? Kdo dezinformace vytváří, sdílí, kdo s nimi pracuje a v jakém kontextu, jaké má motivace?</a:t>
            </a:r>
          </a:p>
          <a:p>
            <a:r>
              <a:rPr lang="cs-CZ" b="1" dirty="0">
                <a:solidFill>
                  <a:srgbClr val="0066FF"/>
                </a:solidFill>
              </a:rPr>
              <a:t>Komunitní rozměr </a:t>
            </a:r>
            <a:r>
              <a:rPr lang="cs-CZ" dirty="0"/>
              <a:t>– přihlášení se k politickému názoru/komunitě</a:t>
            </a:r>
          </a:p>
          <a:p>
            <a:r>
              <a:rPr lang="cs-CZ" b="1" dirty="0" err="1">
                <a:solidFill>
                  <a:srgbClr val="0066FF"/>
                </a:solidFill>
              </a:rPr>
              <a:t>Identitotvorný</a:t>
            </a:r>
            <a:r>
              <a:rPr lang="cs-CZ" b="1" dirty="0">
                <a:solidFill>
                  <a:srgbClr val="0066FF"/>
                </a:solidFill>
              </a:rPr>
              <a:t> rozměr </a:t>
            </a:r>
            <a:r>
              <a:rPr lang="cs-CZ" dirty="0"/>
              <a:t>– vymezení se vůči názoru, se kterým nesouhlasím</a:t>
            </a:r>
          </a:p>
          <a:p>
            <a:pPr marL="0" indent="0">
              <a:buNone/>
            </a:pPr>
            <a:r>
              <a:rPr lang="cs-CZ" dirty="0"/>
              <a:t>Marwick a Lewis (2017) identifikují různé motivace pro sdílení dezinformací v americké kontextu:</a:t>
            </a:r>
          </a:p>
          <a:p>
            <a:pPr marL="0" indent="0">
              <a:buNone/>
            </a:pPr>
            <a:r>
              <a:rPr lang="cs-CZ" dirty="0"/>
              <a:t>- ideologie, boj o moc, sociální status, finanční zisk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758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4833B3-EFD0-0428-0243-14F45FF23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4000" b="1" dirty="0"/>
              <a:t>Dezinformace jako bezpečnostní problém/ důsledek zahraničních/nepřátelských vlivů a propagandy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CD0BF5-F716-BF9C-5E0F-9812D8D0D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Bezpečnostní rámování je jenom jedno z možných – dezinformace mohou představovat bezpečnostní problém, ale </a:t>
            </a:r>
            <a:r>
              <a:rPr lang="cs-CZ" dirty="0">
                <a:solidFill>
                  <a:srgbClr val="0066FF"/>
                </a:solidFill>
              </a:rPr>
              <a:t>ne všechny dezinformace jsou společensky nebezpečné</a:t>
            </a:r>
            <a:r>
              <a:rPr lang="cs-CZ" dirty="0"/>
              <a:t> (jak nebezpečnost vyhodnocovat?)</a:t>
            </a:r>
          </a:p>
          <a:p>
            <a:r>
              <a:rPr lang="cs-CZ" dirty="0"/>
              <a:t>Výzkum ukazuje, že zahraniční/nepřátelský vliv je soustavně přeceňován – přehlíženy „domácí“ dezinformace</a:t>
            </a:r>
          </a:p>
          <a:p>
            <a:r>
              <a:rPr lang="cs-CZ" dirty="0"/>
              <a:t>Otázka slepice nebo vejce – </a:t>
            </a:r>
            <a:r>
              <a:rPr lang="cs-CZ" dirty="0">
                <a:solidFill>
                  <a:srgbClr val="0066FF"/>
                </a:solidFill>
              </a:rPr>
              <a:t>šíří se dezinformace, protože existuje nedůvěra v oficiální zdroje (domácí problém) nebo se snižuje důvěra v oficiální zdroje vlivem cizí propagandy (zahraniční problém) ? </a:t>
            </a:r>
          </a:p>
        </p:txBody>
      </p:sp>
    </p:spTree>
    <p:extLst>
      <p:ext uri="{BB962C8B-B14F-4D97-AF65-F5344CB8AC3E}">
        <p14:creationId xmlns:p14="http://schemas.microsoft.com/office/powerpoint/2010/main" val="770865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DDA1F-751D-C9E8-F78F-3F868563A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0066FF"/>
                </a:solidFill>
              </a:rPr>
            </a:br>
            <a:r>
              <a:rPr lang="cs-CZ" b="1" dirty="0"/>
              <a:t>Rozšíření dezinformací na sociálních sítích, vliv algoritmů na šíření dezinformací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18306B-B549-FF98-7F95-4375A70ED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Vnímání dezinformací jako čistě online fenoménu je reduktivní (viz historická perspektiva)</a:t>
            </a:r>
          </a:p>
          <a:p>
            <a:r>
              <a:rPr lang="cs-CZ" dirty="0"/>
              <a:t>Principy jako </a:t>
            </a:r>
            <a:r>
              <a:rPr lang="cs-CZ" dirty="0" err="1"/>
              <a:t>filter</a:t>
            </a:r>
            <a:r>
              <a:rPr lang="cs-CZ" dirty="0"/>
              <a:t> </a:t>
            </a:r>
            <a:r>
              <a:rPr lang="cs-CZ" dirty="0" err="1"/>
              <a:t>bubbles</a:t>
            </a:r>
            <a:r>
              <a:rPr lang="cs-CZ" dirty="0"/>
              <a:t>, echo </a:t>
            </a:r>
            <a:r>
              <a:rPr lang="cs-CZ" dirty="0" err="1"/>
              <a:t>chambers</a:t>
            </a:r>
            <a:r>
              <a:rPr lang="cs-CZ" dirty="0"/>
              <a:t> atd – hrají roli, ale ne zásadní, </a:t>
            </a:r>
            <a:r>
              <a:rPr lang="cs-CZ" dirty="0">
                <a:solidFill>
                  <a:srgbClr val="0066FF"/>
                </a:solidFill>
              </a:rPr>
              <a:t>ohledně vlivu algoritmů nemáme jednoznačné empirické důkazy </a:t>
            </a:r>
            <a:r>
              <a:rPr lang="cs-CZ" dirty="0"/>
              <a:t>– nelze je vnímat odděleně od lidských motivací a kulturních a sociálních faktorů</a:t>
            </a:r>
          </a:p>
          <a:p>
            <a:r>
              <a:rPr lang="cs-CZ" dirty="0">
                <a:solidFill>
                  <a:srgbClr val="0066FF"/>
                </a:solidFill>
              </a:rPr>
              <a:t>Dezinformace tvoří jenom velmi malé procento obsahu na sítích </a:t>
            </a:r>
            <a:r>
              <a:rPr lang="cs-CZ" dirty="0"/>
              <a:t>(většina lidí se nezajímá o politický obsah), </a:t>
            </a:r>
            <a:r>
              <a:rPr lang="cs-CZ" dirty="0">
                <a:solidFill>
                  <a:srgbClr val="0066FF"/>
                </a:solidFill>
              </a:rPr>
              <a:t>nešíří se rychleji než pravdivé informace </a:t>
            </a:r>
            <a:r>
              <a:rPr lang="cs-CZ" dirty="0"/>
              <a:t>a jejich dopad nelze změřit podle toho, kolik lidí je vidělo (</a:t>
            </a:r>
            <a:r>
              <a:rPr lang="cs-CZ" dirty="0" err="1"/>
              <a:t>exposure</a:t>
            </a:r>
            <a:r>
              <a:rPr lang="cs-CZ" dirty="0"/>
              <a:t> ≠ </a:t>
            </a:r>
            <a:r>
              <a:rPr lang="cs-CZ" dirty="0" err="1"/>
              <a:t>belief</a:t>
            </a:r>
            <a:r>
              <a:rPr lang="cs-CZ" dirty="0"/>
              <a:t>, </a:t>
            </a:r>
            <a:r>
              <a:rPr lang="cs-CZ" dirty="0" err="1"/>
              <a:t>Altay</a:t>
            </a:r>
            <a:r>
              <a:rPr lang="cs-CZ" dirty="0"/>
              <a:t> et al 2023)</a:t>
            </a:r>
          </a:p>
        </p:txBody>
      </p:sp>
    </p:spTree>
    <p:extLst>
      <p:ext uri="{BB962C8B-B14F-4D97-AF65-F5344CB8AC3E}">
        <p14:creationId xmlns:p14="http://schemas.microsoft.com/office/powerpoint/2010/main" val="2476881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D353FE-633D-D7D8-AC71-1B3918F9A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Dopad dezinformací na příjemce, motivace k zapojení 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41D0A5-4597-38D9-4AFE-CB322D64F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/>
              <a:t>Výzkum ukazuje, že:</a:t>
            </a:r>
          </a:p>
          <a:p>
            <a:pPr lvl="1"/>
            <a:r>
              <a:rPr lang="cs-CZ" dirty="0"/>
              <a:t>Lidé, kteří na internetu sdílí/interagují s radikálním obsahem, to dělají i mimo internet</a:t>
            </a:r>
          </a:p>
          <a:p>
            <a:pPr lvl="1"/>
            <a:r>
              <a:rPr lang="cs-CZ" dirty="0"/>
              <a:t>Obsah se radikalizuje skrze jeho producenty, ne naopak – </a:t>
            </a:r>
            <a:r>
              <a:rPr lang="cs-CZ" dirty="0">
                <a:solidFill>
                  <a:srgbClr val="0066FF"/>
                </a:solidFill>
              </a:rPr>
              <a:t>lidé přicházejí s radikálními postoji, dezinformace jim je potvrzují, nikoliv vytváří </a:t>
            </a:r>
          </a:p>
          <a:p>
            <a:r>
              <a:rPr lang="cs-CZ" u="sng" dirty="0"/>
              <a:t>Dopad tedy významně souvisí s motivací </a:t>
            </a:r>
          </a:p>
          <a:p>
            <a:pPr lvl="1"/>
            <a:r>
              <a:rPr lang="cs-CZ" dirty="0"/>
              <a:t>lidé, kteří dezinformace šíří, k tomu mají důvody – ty je ale mnohem složitější zmapovat než samotné šíření</a:t>
            </a:r>
          </a:p>
          <a:p>
            <a:r>
              <a:rPr lang="cs-CZ" u="sng" dirty="0"/>
              <a:t>Dezinformace jako sociální kritika/ proces sebeidentifikace, vymezení vůči mainstreamu/ přihlášení se ke světonázoru a komunitě </a:t>
            </a:r>
          </a:p>
          <a:p>
            <a:pPr lvl="1"/>
            <a:r>
              <a:rPr lang="cs-CZ" dirty="0">
                <a:solidFill>
                  <a:srgbClr val="0066FF"/>
                </a:solidFill>
              </a:rPr>
              <a:t>Mnoho lidí žije celý život s tím, že nikdo nevěří tomu, co říkají (vliv marginalizace, nerovností)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293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B7768-C73B-73AA-DECF-4AC0D80FF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66FF"/>
                </a:solidFill>
              </a:rPr>
              <a:t>Co dál?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EE1ECE-0A8E-0435-3D62-ABC7333EE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Současné rámování debaty přehlíží často mocensko-politický a socio-kulturní kontext a klade přílišný důraz na roli sociálních sítí a jejich algoritmů </a:t>
            </a:r>
          </a:p>
          <a:p>
            <a:r>
              <a:rPr lang="cs-CZ" dirty="0"/>
              <a:t>Potřebujeme více informací a výzkumných dat o motivacích a dopadu (které překračuje rámec online komunikace)</a:t>
            </a:r>
          </a:p>
          <a:p>
            <a:r>
              <a:rPr lang="cs-CZ" dirty="0"/>
              <a:t>Samotná terminologie (dezinformace, konspirace) je v současné chvíli normativní a přestává být užitečná – slouží spíše jako nálepky než jako analytické pojmy, které by debatu posouvaly dál.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6672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262</TotalTime>
  <Words>714</Words>
  <Application>Microsoft Office PowerPoint</Application>
  <PresentationFormat>Širokoúhlá obrazovka</PresentationFormat>
  <Paragraphs>49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Dezinformace v sociálním a kulturním kontextu</vt:lpstr>
      <vt:lpstr>Veřejná debata o dezinformacích</vt:lpstr>
      <vt:lpstr>Historická perspektiva</vt:lpstr>
      <vt:lpstr>Mocenská/politická perspektiva </vt:lpstr>
      <vt:lpstr>Sociokulturní perspektiva </vt:lpstr>
      <vt:lpstr> Dezinformace jako bezpečnostní problém/ důsledek zahraničních/nepřátelských vlivů a propagandy </vt:lpstr>
      <vt:lpstr> Rozšíření dezinformací na sociálních sítích, vliv algoritmů na šíření dezinformací  </vt:lpstr>
      <vt:lpstr>Dopad dezinformací na příjemce, motivace k zapojení se</vt:lpstr>
      <vt:lpstr>Co dál?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Dezinformace v sociálním a kulturním kontextu</dc:title>
  <dc:creator>Marie Heřmanová</dc:creator>
  <cp:lastModifiedBy>Marie Heřmanová</cp:lastModifiedBy>
  <cp:revision>1</cp:revision>
  <dcterms:created xsi:type="dcterms:W3CDTF">2023-11-24T12:50:50Z</dcterms:created>
  <dcterms:modified xsi:type="dcterms:W3CDTF">2023-11-24T17:13:20Z</dcterms:modified>
</cp:coreProperties>
</file>